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932" r:id="rId2"/>
  </p:sldIdLst>
  <p:sldSz cx="15122525" cy="8640763"/>
  <p:notesSz cx="6794500" cy="10007600"/>
  <p:defaultTextStyle>
    <a:defPPr>
      <a:defRPr lang="fr-FR"/>
    </a:defPPr>
    <a:lvl1pPr marL="0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8452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6902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5354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3805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2255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0709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49161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27611" algn="l" defTabSz="6784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FF0066"/>
    <a:srgbClr val="FF7C80"/>
    <a:srgbClr val="009999"/>
    <a:srgbClr val="4CA9DF"/>
    <a:srgbClr val="E69AB5"/>
    <a:srgbClr val="F8E4EB"/>
    <a:srgbClr val="E1E8F5"/>
    <a:srgbClr val="CA727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60" autoAdjust="0"/>
    <p:restoredTop sz="80516" autoAdjust="0"/>
  </p:normalViewPr>
  <p:slideViewPr>
    <p:cSldViewPr snapToGrid="0" snapToObjects="1">
      <p:cViewPr varScale="1">
        <p:scale>
          <a:sx n="88" d="100"/>
          <a:sy n="88" d="100"/>
        </p:scale>
        <p:origin x="-842" y="-60"/>
      </p:cViewPr>
      <p:guideLst>
        <p:guide orient="horz" pos="2731"/>
        <p:guide pos="3424"/>
        <p:guide pos="723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-2280" y="-62"/>
      </p:cViewPr>
      <p:guideLst>
        <p:guide orient="horz" pos="3153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2" y="2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26118-EEFE-4328-8EE3-86023D415258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05952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2" y="9505952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97BE-96B4-4E7D-B827-3D2156EEE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55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95120-8FF2-3F46-8421-D0E976D09F19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50888"/>
            <a:ext cx="65659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3613"/>
            <a:ext cx="5435600" cy="4503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505483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505483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62A2-B764-8747-B0A4-CD9FDE8AF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78452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56902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35354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13805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392255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070709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49161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27611" algn="l" defTabSz="678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086" marR="0" lvl="0" indent="-230086" algn="r" defTabSz="678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MNR GLOBAL AVRIL 2016</a:t>
            </a:r>
          </a:p>
          <a:p>
            <a:pPr marL="230086" marR="0" lvl="0" indent="-230086" algn="r" defTabSz="678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arenBoth" startAt="2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MNR FIXE AVRIL 2016</a:t>
            </a:r>
          </a:p>
          <a:p>
            <a:pPr marL="230086" marR="0" lvl="0" indent="-230086" algn="r" defTabSz="678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arenBoth" startAt="3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MNR MOBILE FEVRIER 2016</a:t>
            </a:r>
          </a:p>
          <a:p>
            <a:pPr marL="230086" marR="0" lvl="0" indent="-230086" algn="r" defTabSz="678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arenBoth" startAt="4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CONTACTS </a:t>
            </a:r>
            <a:r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NON DEDUPPLIQUES, </a:t>
            </a: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JANVIER 2016</a:t>
            </a:r>
          </a:p>
          <a:p>
            <a:pPr marL="230086" marR="0" lvl="0" indent="-230086" algn="r" defTabSz="678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arenBoth" startAt="5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DONNÉES INTERNES 2015</a:t>
            </a:r>
          </a:p>
          <a:p>
            <a:pPr marL="230086" marR="0" lvl="0" indent="-230086" algn="r" defTabSz="6784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arenBoth" startAt="6"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DONNÉES LIVERAIL AVRIL 2016</a:t>
            </a:r>
          </a:p>
          <a:p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A62A2-B764-8747-B0A4-CD9FDE8AF0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94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4246" b="68549"/>
          <a:stretch/>
        </p:blipFill>
        <p:spPr bwMode="auto">
          <a:xfrm>
            <a:off x="-1" y="6290097"/>
            <a:ext cx="15122525" cy="235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642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19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5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76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3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3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1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4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59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1002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791316"/>
            <a:ext cx="15122525" cy="584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80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77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05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"/>
          <a:stretch/>
        </p:blipFill>
        <p:spPr bwMode="auto">
          <a:xfrm>
            <a:off x="12560967" y="-170877"/>
            <a:ext cx="2743201" cy="881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511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395663" y="0"/>
            <a:ext cx="2573299" cy="864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64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665224" y="0"/>
            <a:ext cx="2573299" cy="864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001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57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94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32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7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68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72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26" r:id="rId10"/>
    <p:sldLayoutId id="2147483711" r:id="rId11"/>
    <p:sldLayoutId id="2147483712" r:id="rId12"/>
    <p:sldLayoutId id="2147483721" r:id="rId13"/>
    <p:sldLayoutId id="2147483720" r:id="rId14"/>
    <p:sldLayoutId id="2147483725" r:id="rId15"/>
    <p:sldLayoutId id="2147483723" r:id="rId16"/>
    <p:sldLayoutId id="2147483722" r:id="rId17"/>
    <p:sldLayoutId id="2147483715" r:id="rId18"/>
    <p:sldLayoutId id="2147483718" r:id="rId19"/>
    <p:sldLayoutId id="2147483695" r:id="rId20"/>
    <p:sldLayoutId id="2147483719" r:id="rId2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357681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131" indent="-509131" algn="l" defTabSz="1357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116" indent="-424275" algn="l" defTabSz="1357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7101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5942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4782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3623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2464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1303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0144" indent="-339421" algn="l" defTabSz="1357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8841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7681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6522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5363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4202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3043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1884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0724" algn="l" defTabSz="135768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0"/>
            <a:ext cx="5112000" cy="86407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5112000" cy="864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2083" tIns="76042" rIns="152083" bIns="76042"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-1" y="888300"/>
            <a:ext cx="5122863" cy="569758"/>
          </a:xfrm>
          <a:prstGeom prst="rect">
            <a:avLst/>
          </a:prstGeom>
          <a:noFill/>
          <a:ln>
            <a:noFill/>
          </a:ln>
        </p:spPr>
        <p:txBody>
          <a:bodyPr wrap="square" lIns="153071" tIns="76535" rIns="153071" bIns="76535" rtlCol="0" anchor="ctr" anchorCtr="0">
            <a:spAutoFit/>
          </a:bodyPr>
          <a:lstStyle/>
          <a:p>
            <a:pPr algn="ctr"/>
            <a:r>
              <a:rPr lang="fr-FR" sz="1300" b="1" spc="499" dirty="0">
                <a:latin typeface="Century Gothic" panose="020B0502020202020204" pitchFamily="34" charset="0"/>
                <a:cs typeface="Calibri"/>
              </a:rPr>
              <a:t>LE SITE FAIT PAR &amp; POUR DES PARENTS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" y="6992129"/>
            <a:ext cx="5112000" cy="1648634"/>
          </a:xfrm>
          <a:prstGeom prst="rect">
            <a:avLst/>
          </a:prstGeom>
          <a:noFill/>
          <a:ln>
            <a:noFill/>
          </a:ln>
        </p:spPr>
        <p:txBody>
          <a:bodyPr wrap="square" lIns="153071" tIns="76535" rIns="153071" bIns="76535" rtlCol="0" anchor="ctr" anchorCtr="0">
            <a:noAutofit/>
          </a:bodyPr>
          <a:lstStyle/>
          <a:p>
            <a:pPr algn="ctr"/>
            <a:r>
              <a:rPr lang="fr-FR" sz="9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 Light"/>
              </a:rPr>
              <a:t>736</a:t>
            </a:r>
            <a:r>
              <a:rPr lang="fr-F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 Light"/>
              </a:rPr>
              <a:t>k</a:t>
            </a:r>
          </a:p>
          <a:p>
            <a:pPr algn="ctr"/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 Light"/>
              </a:rPr>
              <a:t>DE </a:t>
            </a:r>
            <a:r>
              <a:rPr lang="fr-FR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 Light"/>
              </a:rPr>
              <a:t>VU 3 ECRANS</a:t>
            </a:r>
            <a:endParaRPr lang="fr-FR" sz="1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Calibri Ligh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192" y="9159"/>
            <a:ext cx="4318524" cy="116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0" y="1634362"/>
            <a:ext cx="5112000" cy="5193143"/>
            <a:chOff x="4483262" y="2149723"/>
            <a:chExt cx="5112000" cy="5193143"/>
          </a:xfrm>
          <a:noFill/>
        </p:grpSpPr>
        <p:sp>
          <p:nvSpPr>
            <p:cNvPr id="13" name="Rectangle 12"/>
            <p:cNvSpPr/>
            <p:nvPr/>
          </p:nvSpPr>
          <p:spPr>
            <a:xfrm>
              <a:off x="4483262" y="4168092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UNE PALETTE DE RUBRIQUES ADAPTÉES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83262" y="2149723"/>
              <a:ext cx="5112000" cy="370800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UNE MISSION </a:t>
              </a:r>
              <a:r>
                <a:rPr lang="fr-FR" sz="1400" smtClean="0">
                  <a:latin typeface="Century Gothic" panose="020B0502020202020204" pitchFamily="34" charset="0"/>
                </a:rPr>
                <a:t>: ÉVEILLER, FORMER, </a:t>
              </a:r>
              <a:r>
                <a:rPr lang="fr-FR" sz="1400" dirty="0" smtClean="0">
                  <a:latin typeface="Century Gothic" panose="020B0502020202020204" pitchFamily="34" charset="0"/>
                </a:rPr>
                <a:t>ÉDUQUER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83262" y="2616965"/>
              <a:ext cx="5112000" cy="370800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GUIDÉE PAR UNE PASSION : LES LOISIRS CRÉATIFS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83262" y="4599169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AUX BESOINS D’ÉPANOUISSEMENT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83262" y="5041071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SENSORIELS &amp; INTERLLECTUELS DES 3-12 ANS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83262" y="3056512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AVEC UNE APPROCHE LUDIQUE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83262" y="3499192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&amp; COMPLÉMENTAIRE AUX ENSEIGNEMENTS DE L’ÉCOLE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83262" y="5707899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EN RÉPONSE AUSSI À L’ENVIE DES PARENTS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83262" y="6559882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DE PARTICIPER À LEUR DÉVELOPPEMENT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83262" y="6136065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DE PARTAGER  DU TEMPS AVEC LEURS PETITS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83262" y="6973534"/>
              <a:ext cx="5112000" cy="369332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fr-FR" sz="1400" dirty="0" smtClean="0">
                  <a:latin typeface="Century Gothic" panose="020B0502020202020204" pitchFamily="34" charset="0"/>
                </a:rPr>
                <a:t>&amp; D’ÉVEILLER LEUR GOÛT DE L’APPRENTISSAGE</a:t>
              </a:r>
              <a:endParaRPr lang="fr-FR" sz="1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4488626" y="379217"/>
            <a:ext cx="10551774" cy="8200166"/>
            <a:chOff x="1920936" y="379217"/>
            <a:chExt cx="10551774" cy="8200166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131" y="1223169"/>
              <a:ext cx="6164263" cy="6194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2" descr="\\Win\dfsshare01\GMC_CONNECT\Commun\Marketing\Communication\Logothèque\IMAGES\PARENTAL\PLAY TIME\PAINTING 4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185264" y="1944381"/>
              <a:ext cx="4751998" cy="47520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10622489" y="4152345"/>
              <a:ext cx="1664567" cy="646931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>
              <a:spAutoFit/>
            </a:bodyPr>
            <a:lstStyle/>
            <a:p>
              <a:pPr lvl="0"/>
              <a:r>
                <a:rPr lang="fr-F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313 000 </a:t>
              </a:r>
              <a:endPara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lvl="0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MOBINAUTES </a:t>
              </a:r>
              <a:r>
                <a:rPr lang="fr-FR" sz="120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(1)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 rot="2820000">
              <a:off x="9106212" y="6943308"/>
              <a:ext cx="1701281" cy="1016262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 rtlCol="0">
              <a:spAutoFit/>
            </a:bodyPr>
            <a:lstStyle/>
            <a:p>
              <a:r>
                <a:rPr lang="fr-F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4.656</a:t>
              </a:r>
              <a:endPara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PAP VIDÉO</a:t>
              </a:r>
            </a:p>
            <a:p>
              <a:r>
                <a:rPr lang="fr-F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INSTREAM </a:t>
              </a:r>
            </a:p>
            <a:p>
              <a:r>
                <a:rPr lang="fr-F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&amp; INREAD </a:t>
              </a:r>
              <a:endParaRPr lang="fr-FR" sz="1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 rot="18780000">
              <a:off x="4154866" y="7245111"/>
              <a:ext cx="2021612" cy="646931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 rtlCol="0">
              <a:spAutoFit/>
            </a:bodyPr>
            <a:lstStyle>
              <a:defPPr>
                <a:defRPr lang="fr-FR"/>
              </a:defPPr>
              <a:lvl1pPr algn="ctr">
                <a:defRPr sz="1200" b="1">
                  <a:solidFill>
                    <a:prstClr val="black"/>
                  </a:solidFill>
                  <a:latin typeface="Century Gothic" panose="020B0502020202020204" pitchFamily="34" charset="0"/>
                </a:defRPr>
              </a:lvl1pPr>
            </a:lstStyle>
            <a:p>
              <a:pPr algn="r"/>
              <a:r>
                <a:rPr lang="fr-F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Calibri"/>
                </a:rPr>
                <a:t>160 </a:t>
              </a:r>
              <a:r>
                <a:rPr lang="fr-F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Calibri"/>
                </a:rPr>
                <a:t>000</a:t>
              </a:r>
              <a:endParaRPr 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endParaRPr>
            </a:p>
            <a:p>
              <a:pPr algn="r"/>
              <a:r>
                <a:rPr lang="fr-FR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Calibri"/>
                </a:rPr>
                <a:t>BDD  OPTIN  </a:t>
              </a:r>
              <a:endParaRPr lang="fr-FR" b="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9020000">
              <a:off x="9309746" y="379217"/>
              <a:ext cx="3162964" cy="1539483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>
              <a:spAutoFit/>
            </a:bodyPr>
            <a:lstStyle/>
            <a:p>
              <a:pPr lvl="0"/>
              <a:r>
                <a:rPr lang="fr-F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275 000</a:t>
              </a:r>
            </a:p>
            <a:p>
              <a:pPr lvl="0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INTERNAUTES </a:t>
              </a:r>
              <a:r>
                <a:rPr lang="fr-FR" sz="120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(1)</a:t>
              </a:r>
            </a:p>
            <a:p>
              <a:pPr lvl="0"/>
              <a:endPara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r>
                <a:rPr lang="fr-FR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+ DE 20 000 </a:t>
              </a:r>
            </a:p>
            <a:p>
              <a:r>
                <a:rPr lang="fr-F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FICHES CRÉATIVES</a:t>
              </a:r>
            </a:p>
            <a:p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ACTUALISÉES 5 FOIS PAR SEMAINE </a:t>
              </a:r>
              <a:endParaRPr lang="fr-F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</p:txBody>
        </p:sp>
        <p:grpSp>
          <p:nvGrpSpPr>
            <p:cNvPr id="34" name="Groupe 33"/>
            <p:cNvGrpSpPr/>
            <p:nvPr/>
          </p:nvGrpSpPr>
          <p:grpSpPr>
            <a:xfrm>
              <a:off x="7202924" y="1499322"/>
              <a:ext cx="716677" cy="356304"/>
              <a:chOff x="6254381" y="589967"/>
              <a:chExt cx="716677" cy="35630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pic>
            <p:nvPicPr>
              <p:cNvPr id="45" name="Image 44" descr="facebook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254381" y="589967"/>
                <a:ext cx="350467" cy="356304"/>
              </a:xfrm>
              <a:prstGeom prst="rect">
                <a:avLst/>
              </a:prstGeom>
            </p:spPr>
          </p:pic>
          <p:pic>
            <p:nvPicPr>
              <p:cNvPr id="46" name="Image 45" descr="pinterest.png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620591" y="589967"/>
                <a:ext cx="350467" cy="356304"/>
              </a:xfrm>
              <a:prstGeom prst="rect">
                <a:avLst/>
              </a:prstGeom>
            </p:spPr>
          </p:pic>
        </p:grpSp>
        <p:pic>
          <p:nvPicPr>
            <p:cNvPr id="35" name="Picture 2" descr="picto1-01j-01.png"/>
            <p:cNvPicPr>
              <a:picLocks noChangeAspect="1"/>
            </p:cNvPicPr>
            <p:nvPr/>
          </p:nvPicPr>
          <p:blipFill rotWithShape="1">
            <a:blip r:embed="rId9" cstate="screen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51691" y="2278528"/>
              <a:ext cx="710780" cy="63817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6" name="Picture 3" descr="picto2-02j-02.png"/>
            <p:cNvPicPr>
              <a:picLocks noChangeAspect="1"/>
            </p:cNvPicPr>
            <p:nvPr/>
          </p:nvPicPr>
          <p:blipFill rotWithShape="1">
            <a:blip r:embed="rId10" cstate="screen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703410" y="4088642"/>
              <a:ext cx="412694" cy="71278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7" name="Picture 60" descr="picto8-08j-08.png"/>
            <p:cNvPicPr>
              <a:picLocks noChangeAspect="1"/>
            </p:cNvPicPr>
            <p:nvPr/>
          </p:nvPicPr>
          <p:blipFill rotWithShape="1">
            <a:blip r:embed="rId11" cstate="screen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78623" y="2233613"/>
              <a:ext cx="519113" cy="67627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Picture 48" descr="picto10-10j-10.png"/>
            <p:cNvPicPr>
              <a:picLocks noChangeAspect="1"/>
            </p:cNvPicPr>
            <p:nvPr/>
          </p:nvPicPr>
          <p:blipFill rotWithShape="1">
            <a:blip r:embed="rId12" cstate="screen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38179" y="6070953"/>
              <a:ext cx="628957" cy="4759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Picture 6" descr="picto6-06j-06.png"/>
            <p:cNvPicPr>
              <a:picLocks noChangeAspect="1"/>
            </p:cNvPicPr>
            <p:nvPr/>
          </p:nvPicPr>
          <p:blipFill rotWithShape="1">
            <a:blip r:embed="rId13" cstate="screen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47243" y="6023169"/>
              <a:ext cx="681583" cy="5715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0" name="ZoneTexte 39"/>
            <p:cNvSpPr txBox="1"/>
            <p:nvPr/>
          </p:nvSpPr>
          <p:spPr>
            <a:xfrm>
              <a:off x="6630499" y="619505"/>
              <a:ext cx="1861527" cy="646931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 rtlCol="0">
              <a:spAutoFit/>
            </a:bodyPr>
            <a:lstStyle/>
            <a:p>
              <a:pPr algn="ctr"/>
              <a:r>
                <a:rPr lang="fr-F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110 000</a:t>
              </a:r>
              <a:endPara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algn="ct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SOCIONAUTES </a:t>
              </a:r>
              <a:r>
                <a:rPr lang="fr-FR" sz="120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(2) </a:t>
              </a:r>
              <a:endParaRPr lang="fr-FR" sz="1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</p:txBody>
        </p:sp>
        <p:pic>
          <p:nvPicPr>
            <p:cNvPr id="41" name="Picture 6"/>
            <p:cNvPicPr>
              <a:picLocks noChangeAspect="1" noChangeArrowheads="1"/>
            </p:cNvPicPr>
            <p:nvPr/>
          </p:nvPicPr>
          <p:blipFill>
            <a:blip r:embed="rId14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9345" y="4085464"/>
              <a:ext cx="731838" cy="71913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 flipH="1">
              <a:off x="1920936" y="3644513"/>
              <a:ext cx="2586538" cy="1785704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>
              <a:spAutoFit/>
            </a:bodyPr>
            <a:lstStyle/>
            <a:p>
              <a:pPr lvl="0" algn="r"/>
              <a:r>
                <a:rPr lang="fr-F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+ </a:t>
              </a:r>
              <a:r>
                <a:rPr lang="fr-F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7 </a:t>
              </a:r>
              <a:r>
                <a:rPr lang="fr-F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000 </a:t>
              </a:r>
              <a:endPara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lvl="0" algn="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RÉFÉRENCES</a:t>
              </a:r>
            </a:p>
            <a:p>
              <a:pPr lvl="0" algn="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EN e-BOUTIQUE</a:t>
              </a:r>
              <a:endParaRPr lang="fr-FR" sz="1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lvl="0" algn="r"/>
              <a:endPara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lvl="0" algn="r"/>
              <a:r>
                <a:rPr lang="fr-FR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1 BOX CRÉATIVE</a:t>
              </a:r>
              <a:endPara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lvl="0" algn="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CHAQUE MOIS  </a:t>
              </a:r>
            </a:p>
            <a:p>
              <a:pPr lvl="0" algn="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POUR RÉALISER </a:t>
              </a:r>
            </a:p>
            <a:p>
              <a:pPr lvl="0" algn="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4 ACTIVITÉS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 rot="2580000">
              <a:off x="3480035" y="905603"/>
              <a:ext cx="2101738" cy="1139373"/>
            </a:xfrm>
            <a:prstGeom prst="rect">
              <a:avLst/>
            </a:prstGeom>
            <a:noFill/>
            <a:effectLst/>
          </p:spPr>
          <p:txBody>
            <a:bodyPr wrap="square" lIns="92034" tIns="46017" rIns="92034" bIns="46017">
              <a:spAutoFit/>
            </a:bodyPr>
            <a:lstStyle/>
            <a:p>
              <a:pPr lvl="0" algn="r"/>
              <a:r>
                <a:rPr lang="fr-F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1 CATALOGUE</a:t>
              </a:r>
            </a:p>
            <a:p>
              <a:pPr lvl="0" algn="r"/>
              <a:r>
                <a:rPr lang="fr-F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LA BIBLE DES LOISIRS CREATIFS &amp; EDUCATIFS DANS TOUTES LES MATERNELLES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185262" y="1944000"/>
              <a:ext cx="4752000" cy="475200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wrap="square" lIns="92034" tIns="46017" rIns="92034" bIns="46017" rtlCol="0" anchor="ctr" anchorCtr="0">
              <a:noAutofit/>
            </a:bodyPr>
            <a:lstStyle/>
            <a:p>
              <a:pPr algn="ctr"/>
              <a:r>
                <a:rPr lang="fr-FR" sz="11500" dirty="0" smtClean="0">
                  <a:solidFill>
                    <a:srgbClr val="CC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394</a:t>
              </a:r>
              <a:endParaRPr lang="fr-FR" sz="8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algn="ctr">
                <a:lnSpc>
                  <a:spcPts val="1000"/>
                </a:lnSpc>
              </a:pPr>
              <a:r>
                <a:rPr lang="fr-FR" sz="2400" b="1" dirty="0" smtClean="0">
                  <a:solidFill>
                    <a:srgbClr val="CC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D’AFFINITE FEMMES </a:t>
              </a:r>
            </a:p>
            <a:p>
              <a:pPr algn="ctr">
                <a:lnSpc>
                  <a:spcPts val="1000"/>
                </a:lnSpc>
              </a:pPr>
              <a:endParaRPr lang="fr-FR" sz="2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algn="ctr">
                <a:lnSpc>
                  <a:spcPts val="1000"/>
                </a:lnSpc>
              </a:pPr>
              <a:endParaRPr lang="fr-FR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  <a:p>
              <a:pPr algn="ctr">
                <a:lnSpc>
                  <a:spcPts val="1000"/>
                </a:lnSpc>
              </a:pPr>
              <a:r>
                <a:rPr lang="fr-FR" sz="2400" b="1" dirty="0" smtClean="0">
                  <a:solidFill>
                    <a:srgbClr val="CC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Calibri"/>
                </a:rPr>
                <a:t>25-34 ANS</a:t>
              </a:r>
              <a:endParaRPr lang="fr-FR" sz="1200" baseline="30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/>
              </a:endParaRPr>
            </a:p>
          </p:txBody>
        </p:sp>
      </p:grpSp>
      <p:sp>
        <p:nvSpPr>
          <p:cNvPr id="69" name="ZoneTexte 68"/>
          <p:cNvSpPr txBox="1"/>
          <p:nvPr/>
        </p:nvSpPr>
        <p:spPr>
          <a:xfrm>
            <a:off x="11613484" y="8239579"/>
            <a:ext cx="3463684" cy="323765"/>
          </a:xfrm>
          <a:prstGeom prst="rect">
            <a:avLst/>
          </a:prstGeom>
          <a:noFill/>
        </p:spPr>
        <p:txBody>
          <a:bodyPr wrap="square" lIns="92034" tIns="46017" rIns="92034" bIns="46017" rtlCol="0">
            <a:spAutoFit/>
          </a:bodyPr>
          <a:lstStyle/>
          <a:p>
            <a:pPr algn="r"/>
            <a:r>
              <a:rPr lang="fr-FR" sz="500" dirty="0"/>
              <a:t>SOURCES : </a:t>
            </a:r>
          </a:p>
          <a:p>
            <a:pPr algn="r"/>
            <a:r>
              <a:rPr lang="fr-FR" sz="500" dirty="0" smtClean="0"/>
              <a:t>MNR </a:t>
            </a:r>
            <a:r>
              <a:rPr lang="fr-FR" sz="500" dirty="0"/>
              <a:t>GLOBAL </a:t>
            </a:r>
            <a:r>
              <a:rPr lang="fr-FR" sz="500" dirty="0" smtClean="0"/>
              <a:t>JANVIER 2018 </a:t>
            </a:r>
            <a:endParaRPr lang="fr-FR" sz="500" dirty="0"/>
          </a:p>
          <a:p>
            <a:pPr algn="r"/>
            <a:r>
              <a:rPr lang="fr-FR" sz="500" dirty="0" smtClean="0"/>
              <a:t>RÉSEAUX </a:t>
            </a:r>
            <a:r>
              <a:rPr lang="fr-FR" sz="500" dirty="0"/>
              <a:t>SOCIAUX </a:t>
            </a:r>
            <a:r>
              <a:rPr lang="fr-FR" sz="500" dirty="0" smtClean="0"/>
              <a:t>MAI 2018</a:t>
            </a:r>
            <a:endParaRPr lang="fr-FR" sz="500" dirty="0"/>
          </a:p>
        </p:txBody>
      </p:sp>
    </p:spTree>
    <p:extLst>
      <p:ext uri="{BB962C8B-B14F-4D97-AF65-F5344CB8AC3E}">
        <p14:creationId xmlns:p14="http://schemas.microsoft.com/office/powerpoint/2010/main" val="31197029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32469</TotalTime>
  <Words>186</Words>
  <Application>Microsoft Office PowerPoint</Application>
  <PresentationFormat>Personnalisé</PresentationFormat>
  <Paragraphs>55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2_Thème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 SALMON</dc:creator>
  <cp:lastModifiedBy>Laurence TEMIN</cp:lastModifiedBy>
  <cp:revision>1687</cp:revision>
  <cp:lastPrinted>2017-05-12T16:37:10Z</cp:lastPrinted>
  <dcterms:created xsi:type="dcterms:W3CDTF">2015-10-08T13:16:27Z</dcterms:created>
  <dcterms:modified xsi:type="dcterms:W3CDTF">2018-06-08T14:08:44Z</dcterms:modified>
</cp:coreProperties>
</file>